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Changa One"/>
      <p:regular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hangaOne-italic.fntdata"/><Relationship Id="rId25" Type="http://schemas.openxmlformats.org/officeDocument/2006/relationships/font" Target="fonts/Changa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383cd5c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383cd5c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383cd5c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383cd5c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383cd5ca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383cd5c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383cd5c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383cd5c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383cd5ca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f383cd5ca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383cd5ca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383cd5ca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383cd5ca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f383cd5ca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916751">
            <a:off x="-842020" y="3775730"/>
            <a:ext cx="3433445" cy="231884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9402940">
            <a:off x="-1190044" y="426770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81695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-7802241">
            <a:off x="7396078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391490">
            <a:off x="8874700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-1916352">
            <a:off x="6920140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 rot="8758962">
            <a:off x="5355573" y="-2263269"/>
            <a:ext cx="3433549" cy="231887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391490">
            <a:off x="7124220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1391490">
            <a:off x="7326950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1391490">
            <a:off x="1140425" y="3979144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flipH="1" rot="-1408323">
            <a:off x="8330315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 rot="-7942126">
            <a:off x="709244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Description" id="22" name="Google Shape;22;p2" title="TITRE"/>
          <p:cNvSpPr txBox="1"/>
          <p:nvPr>
            <p:ph type="title"/>
          </p:nvPr>
        </p:nvSpPr>
        <p:spPr>
          <a:xfrm>
            <a:off x="646675" y="796975"/>
            <a:ext cx="32292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None/>
              <a:defRPr b="1"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descr="Description" id="23" name="Google Shape;23;p2" title="TITRE"/>
          <p:cNvSpPr txBox="1"/>
          <p:nvPr>
            <p:ph idx="2" type="title"/>
          </p:nvPr>
        </p:nvSpPr>
        <p:spPr>
          <a:xfrm>
            <a:off x="646675" y="2183225"/>
            <a:ext cx="32292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None/>
              <a:defRPr sz="1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4" name="Google Shape;2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>
            <p:ph type="title"/>
          </p:nvPr>
        </p:nvSpPr>
        <p:spPr>
          <a:xfrm>
            <a:off x="1571725" y="305500"/>
            <a:ext cx="5343300" cy="8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11"/>
          <p:cNvSpPr txBox="1"/>
          <p:nvPr>
            <p:ph idx="1" type="subTitle"/>
          </p:nvPr>
        </p:nvSpPr>
        <p:spPr>
          <a:xfrm>
            <a:off x="1571725" y="1923013"/>
            <a:ext cx="39060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Montserrat"/>
              <a:buNone/>
              <a:defRPr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" name="Google Shape;134;p11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 flipH="1">
            <a:off x="7923372" y="3150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 flipH="1" rot="9402940">
            <a:off x="-314819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 rot="8696747">
            <a:off x="7546554" y="375218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 rot="8696747">
            <a:off x="7566809" y="91286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 rot="-3003405">
            <a:off x="432609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 rot="-3003405">
            <a:off x="676533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 flipH="1">
            <a:off x="5488672" y="4603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 rot="8696747">
            <a:off x="7672128" y="46947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 rot="8696747">
            <a:off x="7740054" y="44222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 flipH="1" rot="9402940">
            <a:off x="-727619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5AF1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 flipH="1">
            <a:off x="6488347" y="49549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1523503" y="-232939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>
            <p:ph type="title"/>
          </p:nvPr>
        </p:nvSpPr>
        <p:spPr>
          <a:xfrm>
            <a:off x="720000" y="445025"/>
            <a:ext cx="56808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2"/>
          <p:cNvSpPr/>
          <p:nvPr/>
        </p:nvSpPr>
        <p:spPr>
          <a:xfrm rot="8928436">
            <a:off x="-2481731" y="3868963"/>
            <a:ext cx="3711453" cy="2133524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flipH="1" rot="6059817">
            <a:off x="-2249875" y="3482786"/>
            <a:ext cx="3384893" cy="2905873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flipH="1">
            <a:off x="7017" y="1687211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538" y="454892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2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idx="1" type="subTitle"/>
          </p:nvPr>
        </p:nvSpPr>
        <p:spPr>
          <a:xfrm>
            <a:off x="2441700" y="3001200"/>
            <a:ext cx="42606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13"/>
          <p:cNvSpPr/>
          <p:nvPr/>
        </p:nvSpPr>
        <p:spPr>
          <a:xfrm flipH="1">
            <a:off x="7923372" y="32956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 flipH="1">
            <a:off x="5488672" y="43938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 rot="8696747">
            <a:off x="7672128" y="4485156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 rot="8696747">
            <a:off x="7740054" y="4212668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6488347" y="474535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 flipH="1" rot="10800000">
            <a:off x="-2202398" y="-1059203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 flipH="1" rot="10800000">
            <a:off x="232302" y="-2157403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 rot="-2103253">
            <a:off x="1305807" y="54746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 rot="-2103253">
            <a:off x="1204693" y="7685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 flipH="1" rot="10800000">
            <a:off x="-767373" y="-250887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/>
          <p:nvPr/>
        </p:nvSpPr>
        <p:spPr>
          <a:xfrm>
            <a:off x="6969726" y="3214095"/>
            <a:ext cx="860134" cy="558476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4"/>
          <p:cNvSpPr/>
          <p:nvPr/>
        </p:nvSpPr>
        <p:spPr>
          <a:xfrm rot="2472471">
            <a:off x="4154935" y="3206291"/>
            <a:ext cx="884135" cy="574059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1357697" y="3206987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6969726" y="1436845"/>
            <a:ext cx="860134" cy="558476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4"/>
          <p:cNvSpPr/>
          <p:nvPr/>
        </p:nvSpPr>
        <p:spPr>
          <a:xfrm rot="2472471">
            <a:off x="4154935" y="1429041"/>
            <a:ext cx="884135" cy="574059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1357697" y="1429737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363225" y="3789501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1363225" y="2016000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1219250" y="231834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4033050" y="231834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4177025" y="3789501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1510114" y="15073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1510114" y="32837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4313711" y="32837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4177025" y="2016000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4334786" y="14918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14"/>
          <p:cNvSpPr txBox="1"/>
          <p:nvPr/>
        </p:nvSpPr>
        <p:spPr>
          <a:xfrm>
            <a:off x="6973965" y="2016000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08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14"/>
          <p:cNvSpPr txBox="1"/>
          <p:nvPr/>
        </p:nvSpPr>
        <p:spPr>
          <a:xfrm>
            <a:off x="6829989" y="231834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14"/>
          <p:cNvSpPr txBox="1"/>
          <p:nvPr/>
        </p:nvSpPr>
        <p:spPr>
          <a:xfrm>
            <a:off x="6973965" y="3789501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08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7096439" y="15073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7096439" y="32837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14"/>
          <p:cNvSpPr txBox="1"/>
          <p:nvPr>
            <p:ph type="title"/>
          </p:nvPr>
        </p:nvSpPr>
        <p:spPr>
          <a:xfrm>
            <a:off x="463825" y="275525"/>
            <a:ext cx="7719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91" name="Google Shape;1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4"/>
          <p:cNvSpPr txBox="1"/>
          <p:nvPr/>
        </p:nvSpPr>
        <p:spPr>
          <a:xfrm>
            <a:off x="1227675" y="40799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4041475" y="40799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6838414" y="40799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>
            <p:ph type="title"/>
          </p:nvPr>
        </p:nvSpPr>
        <p:spPr>
          <a:xfrm>
            <a:off x="4356900" y="2772613"/>
            <a:ext cx="38061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16"/>
          <p:cNvSpPr txBox="1"/>
          <p:nvPr>
            <p:ph idx="1" type="subTitle"/>
          </p:nvPr>
        </p:nvSpPr>
        <p:spPr>
          <a:xfrm>
            <a:off x="2696175" y="1214400"/>
            <a:ext cx="5461500" cy="14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16"/>
          <p:cNvSpPr/>
          <p:nvPr/>
        </p:nvSpPr>
        <p:spPr>
          <a:xfrm>
            <a:off x="-2304807" y="-1455512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 flipH="1" rot="-8696747">
            <a:off x="1183384" y="4030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"/>
          <p:cNvSpPr/>
          <p:nvPr/>
        </p:nvSpPr>
        <p:spPr>
          <a:xfrm flipH="1" rot="-8696747">
            <a:off x="1196317" y="11916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-1314845" y="36925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-2233145" y="4709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 rot="7413608">
            <a:off x="-2233131" y="-1368798"/>
            <a:ext cx="3384846" cy="2905832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5AF1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 flipH="1" rot="-1397060">
            <a:off x="7227010" y="468236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/>
          <p:nvPr/>
        </p:nvSpPr>
        <p:spPr>
          <a:xfrm rot="7796595">
            <a:off x="7963656" y="4742429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 rot="7796595">
            <a:off x="7752918" y="48940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 flipH="1" rot="-1397060">
            <a:off x="7639810" y="4457788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/>
          <p:nvPr/>
        </p:nvSpPr>
        <p:spPr>
          <a:xfrm rot="10800000">
            <a:off x="6029617" y="4915104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type="title"/>
          </p:nvPr>
        </p:nvSpPr>
        <p:spPr>
          <a:xfrm>
            <a:off x="720000" y="445025"/>
            <a:ext cx="60429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1" type="subTitle"/>
          </p:nvPr>
        </p:nvSpPr>
        <p:spPr>
          <a:xfrm>
            <a:off x="720000" y="1723075"/>
            <a:ext cx="4189800" cy="20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Google Shape;219;p17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-1442545" y="453922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 flipH="1" rot="-8696747">
            <a:off x="450673" y="4308594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 flipH="1" rot="-8696747">
            <a:off x="169334" y="42828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-2233145" y="4709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 flipH="1">
            <a:off x="7923372" y="3150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 flipH="1">
            <a:off x="5488672" y="4603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 rot="8696747">
            <a:off x="7672128" y="46947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 rot="8696747">
            <a:off x="7740054" y="44222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 flipH="1">
            <a:off x="6488347" y="49549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8994028" y="292868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 flipH="1">
            <a:off x="8681197" y="343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932100" y="2336675"/>
            <a:ext cx="1897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932100" y="3080300"/>
            <a:ext cx="1897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3623100" y="2336675"/>
            <a:ext cx="1897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3623100" y="3080300"/>
            <a:ext cx="1897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6314100" y="2336675"/>
            <a:ext cx="1897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6314100" y="3080300"/>
            <a:ext cx="1897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2" name="Google Shape;242;p18"/>
          <p:cNvSpPr txBox="1"/>
          <p:nvPr>
            <p:ph type="title"/>
          </p:nvPr>
        </p:nvSpPr>
        <p:spPr>
          <a:xfrm>
            <a:off x="7200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18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18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 flipH="1" rot="7337629">
            <a:off x="8016390" y="969658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 rot="-8760026">
            <a:off x="8083546" y="446521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18"/>
          <p:cNvSpPr/>
          <p:nvPr/>
        </p:nvSpPr>
        <p:spPr>
          <a:xfrm flipH="1" rot="-8100000">
            <a:off x="7243875" y="4804286"/>
            <a:ext cx="3384647" cy="29056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/>
          <p:nvPr/>
        </p:nvSpPr>
        <p:spPr>
          <a:xfrm>
            <a:off x="6972427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 flipH="1" rot="-7802241">
            <a:off x="7490547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 rot="1391490">
            <a:off x="8969169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 flipH="1" rot="-1916352">
            <a:off x="6805509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 rot="1391490">
            <a:off x="7218689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 rot="1391490">
            <a:off x="7421419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 flipH="1" rot="-1408323">
            <a:off x="8258884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 flipH="1" rot="-7942126">
            <a:off x="7186912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 rot="1391490">
            <a:off x="7142489" y="4703424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 rot="10800000">
            <a:off x="2043748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 flipH="1" rot="2997759">
            <a:off x="-828003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 rot="-9408510">
            <a:off x="47003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 flipH="1" rot="8883648">
            <a:off x="-109482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 rot="-9408510">
            <a:off x="1764297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 rot="-9408510">
            <a:off x="1594753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 rot="2524982">
            <a:off x="-2215607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 flipH="1" rot="9391677">
            <a:off x="-2499581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 flipH="1" rot="2857874">
            <a:off x="-524263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 rot="-9408510">
            <a:off x="1840497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9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>
            <p:ph type="title"/>
          </p:nvPr>
        </p:nvSpPr>
        <p:spPr>
          <a:xfrm>
            <a:off x="720025" y="360275"/>
            <a:ext cx="6668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20"/>
          <p:cNvSpPr txBox="1"/>
          <p:nvPr>
            <p:ph idx="1" type="subTitle"/>
          </p:nvPr>
        </p:nvSpPr>
        <p:spPr>
          <a:xfrm>
            <a:off x="1489525" y="1704325"/>
            <a:ext cx="208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6" name="Google Shape;276;p20"/>
          <p:cNvSpPr txBox="1"/>
          <p:nvPr>
            <p:ph idx="2" type="subTitle"/>
          </p:nvPr>
        </p:nvSpPr>
        <p:spPr>
          <a:xfrm>
            <a:off x="1489525" y="2403374"/>
            <a:ext cx="2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7" name="Google Shape;277;p20"/>
          <p:cNvSpPr txBox="1"/>
          <p:nvPr>
            <p:ph idx="3" type="subTitle"/>
          </p:nvPr>
        </p:nvSpPr>
        <p:spPr>
          <a:xfrm>
            <a:off x="5456199" y="1704325"/>
            <a:ext cx="208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" name="Google Shape;278;p20"/>
          <p:cNvSpPr txBox="1"/>
          <p:nvPr>
            <p:ph idx="4" type="subTitle"/>
          </p:nvPr>
        </p:nvSpPr>
        <p:spPr>
          <a:xfrm>
            <a:off x="5456199" y="2403374"/>
            <a:ext cx="2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9" name="Google Shape;279;p20"/>
          <p:cNvSpPr txBox="1"/>
          <p:nvPr>
            <p:ph idx="5" type="subTitle"/>
          </p:nvPr>
        </p:nvSpPr>
        <p:spPr>
          <a:xfrm>
            <a:off x="1489525" y="3130576"/>
            <a:ext cx="208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0" name="Google Shape;280;p20"/>
          <p:cNvSpPr txBox="1"/>
          <p:nvPr>
            <p:ph idx="6" type="subTitle"/>
          </p:nvPr>
        </p:nvSpPr>
        <p:spPr>
          <a:xfrm>
            <a:off x="1489525" y="3829074"/>
            <a:ext cx="2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7" type="subTitle"/>
          </p:nvPr>
        </p:nvSpPr>
        <p:spPr>
          <a:xfrm>
            <a:off x="5456199" y="3130576"/>
            <a:ext cx="208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2" name="Google Shape;282;p20"/>
          <p:cNvSpPr txBox="1"/>
          <p:nvPr>
            <p:ph idx="8" type="subTitle"/>
          </p:nvPr>
        </p:nvSpPr>
        <p:spPr>
          <a:xfrm>
            <a:off x="5456199" y="3829074"/>
            <a:ext cx="2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3" name="Google Shape;283;p20"/>
          <p:cNvSpPr/>
          <p:nvPr/>
        </p:nvSpPr>
        <p:spPr>
          <a:xfrm rot="-8760026">
            <a:off x="72810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"/>
          <p:cNvSpPr/>
          <p:nvPr/>
        </p:nvSpPr>
        <p:spPr>
          <a:xfrm flipH="1" rot="3646459">
            <a:off x="85919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 flipH="1" rot="3646459">
            <a:off x="84085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 rot="-8760026">
            <a:off x="76449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/>
          <p:nvPr/>
        </p:nvSpPr>
        <p:spPr>
          <a:xfrm flipH="1" rot="9881543">
            <a:off x="8716942" y="1008319"/>
            <a:ext cx="3384603" cy="290562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"/>
          <p:cNvSpPr/>
          <p:nvPr/>
        </p:nvSpPr>
        <p:spPr>
          <a:xfrm rot="-3474893">
            <a:off x="7906522" y="3863618"/>
            <a:ext cx="2481604" cy="167599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 flipH="1" rot="9408510">
            <a:off x="89691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 flipH="1" rot="9408510">
            <a:off x="7710594" y="4924912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 rot="-2857874">
            <a:off x="76028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 flipH="1" rot="1916751">
            <a:off x="-842020" y="3775730"/>
            <a:ext cx="3433445" cy="231884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 rot="9402940">
            <a:off x="-1190044" y="426770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281695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 rot="-7802241">
            <a:off x="7396078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1391490">
            <a:off x="8874700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flipH="1" rot="-1916352">
            <a:off x="6920140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flipH="1" rot="8758962">
            <a:off x="5355573" y="-2263269"/>
            <a:ext cx="3433549" cy="231887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1391490">
            <a:off x="7124220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 rot="1391490">
            <a:off x="7326950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1391490">
            <a:off x="1140425" y="3979144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flipH="1" rot="-1408323">
            <a:off x="8330315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 flipH="1" rot="-7942126">
            <a:off x="709244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364200" y="2781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0" name="Google Shape;4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2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_1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/>
          <p:nvPr/>
        </p:nvSpPr>
        <p:spPr>
          <a:xfrm rot="-8760026">
            <a:off x="72810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"/>
          <p:cNvSpPr/>
          <p:nvPr/>
        </p:nvSpPr>
        <p:spPr>
          <a:xfrm flipH="1" rot="3646459">
            <a:off x="85919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/>
          <p:nvPr/>
        </p:nvSpPr>
        <p:spPr>
          <a:xfrm flipH="1" rot="3646459">
            <a:off x="84085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/>
          <p:nvPr/>
        </p:nvSpPr>
        <p:spPr>
          <a:xfrm rot="-8760026">
            <a:off x="76449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flipH="1" rot="642923">
            <a:off x="7316985" y="-163275"/>
            <a:ext cx="460650" cy="46072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 flipH="1" rot="-8100000">
            <a:off x="8136700" y="1591011"/>
            <a:ext cx="3384647" cy="29056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 rot="-8760026">
            <a:off x="7949546" y="371401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2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_1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"/>
          <p:cNvSpPr/>
          <p:nvPr/>
        </p:nvSpPr>
        <p:spPr>
          <a:xfrm rot="-10467117">
            <a:off x="6134423" y="-1017937"/>
            <a:ext cx="3515970" cy="2374497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 rot="-10467040">
            <a:off x="6736953" y="-680998"/>
            <a:ext cx="3278222" cy="221392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 txBox="1"/>
          <p:nvPr>
            <p:ph type="title"/>
          </p:nvPr>
        </p:nvSpPr>
        <p:spPr>
          <a:xfrm>
            <a:off x="720000" y="445025"/>
            <a:ext cx="51000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23"/>
          <p:cNvSpPr/>
          <p:nvPr/>
        </p:nvSpPr>
        <p:spPr>
          <a:xfrm rot="-7693956">
            <a:off x="8203000" y="1832061"/>
            <a:ext cx="3384871" cy="290585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 flipH="1" rot="4718559">
            <a:off x="8681400" y="1221170"/>
            <a:ext cx="3384914" cy="290589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 flipH="1" rot="8623328">
            <a:off x="8527330" y="1765467"/>
            <a:ext cx="161106" cy="161106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 flipH="1" rot="8623328">
            <a:off x="8684151" y="1572352"/>
            <a:ext cx="127918" cy="109708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"/>
          <p:cNvSpPr/>
          <p:nvPr/>
        </p:nvSpPr>
        <p:spPr>
          <a:xfrm flipH="1" rot="8729222">
            <a:off x="8585271" y="4052821"/>
            <a:ext cx="460647" cy="460726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title"/>
          </p:nvPr>
        </p:nvSpPr>
        <p:spPr>
          <a:xfrm>
            <a:off x="1283125" y="293700"/>
            <a:ext cx="65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24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 flipH="1" rot="9402940">
            <a:off x="-567167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 rot="-3003405">
            <a:off x="180261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 rot="-3003405">
            <a:off x="424186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4"/>
          <p:cNvSpPr/>
          <p:nvPr/>
        </p:nvSpPr>
        <p:spPr>
          <a:xfrm flipH="1" rot="9402940">
            <a:off x="-979967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5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5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/>
          <p:nvPr/>
        </p:nvSpPr>
        <p:spPr>
          <a:xfrm rot="-8760026">
            <a:off x="70714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 flipH="1" rot="3646459">
            <a:off x="83823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 flipH="1" rot="3646459">
            <a:off x="81989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 rot="-8760026">
            <a:off x="74353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rot="-3474893">
            <a:off x="7696922" y="3863618"/>
            <a:ext cx="2481604" cy="167599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 rot="9408510">
            <a:off x="87595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flipH="1" rot="9408510">
            <a:off x="7500994" y="4924912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 rot="-2857874">
            <a:off x="73932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 flipH="1" rot="8760026">
            <a:off x="-410887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 rot="-3646459">
            <a:off x="59869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/>
          <p:nvPr/>
        </p:nvSpPr>
        <p:spPr>
          <a:xfrm rot="-3646459">
            <a:off x="815231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 flipH="1" rot="8760026">
            <a:off x="-774730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"/>
          <p:cNvSpPr/>
          <p:nvPr/>
        </p:nvSpPr>
        <p:spPr>
          <a:xfrm rot="-9881543">
            <a:off x="-2749838" y="1008319"/>
            <a:ext cx="3384603" cy="290562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7"/>
          <p:cNvSpPr/>
          <p:nvPr/>
        </p:nvSpPr>
        <p:spPr>
          <a:xfrm flipH="1" rot="3474953">
            <a:off x="-632761" y="3700257"/>
            <a:ext cx="3023906" cy="200274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"/>
          <p:cNvSpPr/>
          <p:nvPr/>
        </p:nvSpPr>
        <p:spPr>
          <a:xfrm rot="-9408510">
            <a:off x="254622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7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/>
          <p:nvPr/>
        </p:nvSpPr>
        <p:spPr>
          <a:xfrm flipH="1" rot="8759957">
            <a:off x="-896533" y="-661798"/>
            <a:ext cx="2783613" cy="198697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 flipH="1" rot="8759975">
            <a:off x="-1024837" y="-653468"/>
            <a:ext cx="2593812" cy="178774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 rot="-3474935">
            <a:off x="6935078" y="3720098"/>
            <a:ext cx="3618009" cy="218964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 rot="-2857874">
            <a:off x="76028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8"/>
          <p:cNvSpPr txBox="1"/>
          <p:nvPr>
            <p:ph type="title"/>
          </p:nvPr>
        </p:nvSpPr>
        <p:spPr>
          <a:xfrm>
            <a:off x="2351575" y="361000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/>
          <p:nvPr/>
        </p:nvSpPr>
        <p:spPr>
          <a:xfrm rot="8696747">
            <a:off x="5616928" y="92584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 rot="8696747">
            <a:off x="5796404" y="10331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 flipH="1">
            <a:off x="5255472" y="10858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 flipH="1">
            <a:off x="4456897" y="1402776"/>
            <a:ext cx="3384878" cy="2575356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8193678" y="216963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9"/>
          <p:cNvSpPr txBox="1"/>
          <p:nvPr>
            <p:ph type="title"/>
          </p:nvPr>
        </p:nvSpPr>
        <p:spPr>
          <a:xfrm>
            <a:off x="666750" y="755800"/>
            <a:ext cx="33849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29"/>
          <p:cNvSpPr txBox="1"/>
          <p:nvPr>
            <p:ph idx="2" type="title"/>
          </p:nvPr>
        </p:nvSpPr>
        <p:spPr>
          <a:xfrm>
            <a:off x="666750" y="2838700"/>
            <a:ext cx="33849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87" name="Google Shape;387;p29"/>
          <p:cNvSpPr/>
          <p:nvPr/>
        </p:nvSpPr>
        <p:spPr>
          <a:xfrm flipH="1" rot="-8347969">
            <a:off x="5012671" y="1402764"/>
            <a:ext cx="3384863" cy="25753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"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/>
          <p:nvPr/>
        </p:nvSpPr>
        <p:spPr>
          <a:xfrm flipH="1" rot="-8696747">
            <a:off x="3399216" y="92584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"/>
          <p:cNvSpPr/>
          <p:nvPr/>
        </p:nvSpPr>
        <p:spPr>
          <a:xfrm flipH="1" rot="-8696747">
            <a:off x="3186552" y="10331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503711" y="10858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1138736" y="1416351"/>
            <a:ext cx="3384878" cy="2575356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 flipH="1">
            <a:off x="489735" y="216963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/>
          <p:nvPr>
            <p:ph type="title"/>
          </p:nvPr>
        </p:nvSpPr>
        <p:spPr>
          <a:xfrm>
            <a:off x="4857375" y="953575"/>
            <a:ext cx="33849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30"/>
          <p:cNvSpPr txBox="1"/>
          <p:nvPr>
            <p:ph idx="2" type="title"/>
          </p:nvPr>
        </p:nvSpPr>
        <p:spPr>
          <a:xfrm>
            <a:off x="4857375" y="3036475"/>
            <a:ext cx="33849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97" name="Google Shape;397;p30"/>
          <p:cNvSpPr/>
          <p:nvPr/>
        </p:nvSpPr>
        <p:spPr>
          <a:xfrm flipH="1" rot="-8347969">
            <a:off x="314621" y="1179552"/>
            <a:ext cx="3384863" cy="25753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 flipH="1">
            <a:off x="204374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rot="7802241">
            <a:off x="-828003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 rot="-1391490">
            <a:off x="47003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rot="1916352">
            <a:off x="-903329" y="3799068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 rot="-1391490">
            <a:off x="1764297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 rot="-1391490">
            <a:off x="1594753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 rot="1408323">
            <a:off x="-2499581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 rot="7942126">
            <a:off x="-52426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 rot="-2997759">
            <a:off x="7490547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 flipH="1" rot="9408510">
            <a:off x="89691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 flipH="1" rot="9408510">
            <a:off x="7218689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 flipH="1" rot="9408510">
            <a:off x="7421419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 flipH="1" rot="-2524982">
            <a:off x="7648204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 rot="-2857874">
            <a:off x="7186912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 txBox="1"/>
          <p:nvPr>
            <p:ph type="title"/>
          </p:nvPr>
        </p:nvSpPr>
        <p:spPr>
          <a:xfrm>
            <a:off x="2200800" y="21237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1" name="Google Shape;6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/>
          <p:nvPr/>
        </p:nvSpPr>
        <p:spPr>
          <a:xfrm flipH="1" rot="-1018258">
            <a:off x="1915646" y="4619775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/>
          <p:nvPr/>
        </p:nvSpPr>
        <p:spPr>
          <a:xfrm flipH="1" rot="-1391490">
            <a:off x="45066" y="154254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 rot="1411872">
            <a:off x="-1086968" y="3515226"/>
            <a:ext cx="3433454" cy="23187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 flipH="1" rot="2283796">
            <a:off x="2524262" y="126367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 flipH="1" rot="2283796">
            <a:off x="2315693" y="11871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 flipH="1" rot="8275004">
            <a:off x="-2345926" y="-441539"/>
            <a:ext cx="3900758" cy="22423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 rot="7942126">
            <a:off x="-526201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 flipH="1" rot="-6849504">
            <a:off x="2027959" y="-989555"/>
            <a:ext cx="2056998" cy="138917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1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2"/>
          <p:cNvSpPr txBox="1"/>
          <p:nvPr>
            <p:ph type="title"/>
          </p:nvPr>
        </p:nvSpPr>
        <p:spPr>
          <a:xfrm>
            <a:off x="621675" y="426150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32"/>
          <p:cNvSpPr/>
          <p:nvPr/>
        </p:nvSpPr>
        <p:spPr>
          <a:xfrm flipH="1" rot="-2699699">
            <a:off x="7237351" y="3663092"/>
            <a:ext cx="2892720" cy="195356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5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64" name="Google Shape;64;p5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71" name="Google Shape;7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/>
          <p:nvPr/>
        </p:nvSpPr>
        <p:spPr>
          <a:xfrm flipH="1" rot="8275018">
            <a:off x="-1980282" y="-1142888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5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75" name="Google Shape;75;p6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/>
          <p:cNvSpPr txBox="1"/>
          <p:nvPr>
            <p:ph type="title"/>
          </p:nvPr>
        </p:nvSpPr>
        <p:spPr>
          <a:xfrm>
            <a:off x="327725" y="295400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2" name="Google Shape;8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type="title"/>
          </p:nvPr>
        </p:nvSpPr>
        <p:spPr>
          <a:xfrm>
            <a:off x="2690550" y="445025"/>
            <a:ext cx="37629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" type="subTitle"/>
          </p:nvPr>
        </p:nvSpPr>
        <p:spPr>
          <a:xfrm>
            <a:off x="873302" y="2610113"/>
            <a:ext cx="1801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2" type="subTitle"/>
          </p:nvPr>
        </p:nvSpPr>
        <p:spPr>
          <a:xfrm>
            <a:off x="871715" y="3277014"/>
            <a:ext cx="18018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3" type="subTitle"/>
          </p:nvPr>
        </p:nvSpPr>
        <p:spPr>
          <a:xfrm>
            <a:off x="6468888" y="2610113"/>
            <a:ext cx="1801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4" type="subTitle"/>
          </p:nvPr>
        </p:nvSpPr>
        <p:spPr>
          <a:xfrm>
            <a:off x="6467301" y="3277014"/>
            <a:ext cx="18018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7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720000" y="445025"/>
            <a:ext cx="65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8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 flipH="1" rot="7337629">
            <a:off x="8016390" y="969658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4876075" y="1404588"/>
            <a:ext cx="35478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5784000" y="2969063"/>
            <a:ext cx="2640000" cy="8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9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/>
          <p:nvPr/>
        </p:nvSpPr>
        <p:spPr>
          <a:xfrm rot="7802315">
            <a:off x="-1309392" y="-179733"/>
            <a:ext cx="3398331" cy="1991114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type="title"/>
          </p:nvPr>
        </p:nvSpPr>
        <p:spPr>
          <a:xfrm>
            <a:off x="1503000" y="-339275"/>
            <a:ext cx="6138000" cy="21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"/>
              <a:buFont typeface="Montserrat"/>
              <a:buNone/>
              <a:defRPr b="1" sz="27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" name="Google Shape;119;p10"/>
          <p:cNvSpPr/>
          <p:nvPr/>
        </p:nvSpPr>
        <p:spPr>
          <a:xfrm flipH="1" rot="-1391490">
            <a:off x="351803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 flipH="1" rot="-1391490">
            <a:off x="1899553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 flipH="1" rot="1332938">
            <a:off x="-1303955" y="3817764"/>
            <a:ext cx="3711563" cy="2133587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 rot="1000054">
            <a:off x="-1653409" y="3316301"/>
            <a:ext cx="2481410" cy="167582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 rot="-2997759">
            <a:off x="7185747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/>
          <p:nvPr/>
        </p:nvSpPr>
        <p:spPr>
          <a:xfrm flipH="1" rot="9408510">
            <a:off x="86643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"/>
          <p:cNvSpPr/>
          <p:nvPr/>
        </p:nvSpPr>
        <p:spPr>
          <a:xfrm flipH="1" rot="9408510">
            <a:off x="6913889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/>
          <p:cNvSpPr/>
          <p:nvPr/>
        </p:nvSpPr>
        <p:spPr>
          <a:xfrm flipH="1" rot="9408510">
            <a:off x="7116619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/>
          <p:cNvSpPr/>
          <p:nvPr/>
        </p:nvSpPr>
        <p:spPr>
          <a:xfrm flipH="1" rot="-2524982">
            <a:off x="7343404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/>
          <p:cNvSpPr/>
          <p:nvPr/>
        </p:nvSpPr>
        <p:spPr>
          <a:xfrm rot="-2857874">
            <a:off x="6882112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/>
          <p:nvPr/>
        </p:nvSpPr>
        <p:spPr>
          <a:xfrm rot="7802241">
            <a:off x="-1177503" y="-718207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a One"/>
              <a:buNone/>
              <a:defRPr sz="28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3.jp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>
            <a:alpha val="0"/>
          </a:srgbClr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/>
          <p:nvPr/>
        </p:nvSpPr>
        <p:spPr>
          <a:xfrm>
            <a:off x="7704650" y="1584800"/>
            <a:ext cx="474000" cy="31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"/>
          <p:cNvSpPr txBox="1"/>
          <p:nvPr/>
        </p:nvSpPr>
        <p:spPr>
          <a:xfrm>
            <a:off x="500050" y="475475"/>
            <a:ext cx="4733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ElecPyMétéo : </a:t>
            </a:r>
            <a:endParaRPr b="1"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Modélisation de la consommation et de la production électrique</a:t>
            </a:r>
            <a:endParaRPr b="1"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596150" y="2370725"/>
            <a:ext cx="38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Par Abdoulkarim Ilmi Amir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et Thibault Tournier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010" y="2370725"/>
            <a:ext cx="4990991" cy="27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4"/>
          <p:cNvSpPr txBox="1"/>
          <p:nvPr>
            <p:ph type="title"/>
          </p:nvPr>
        </p:nvSpPr>
        <p:spPr>
          <a:xfrm>
            <a:off x="966475" y="522325"/>
            <a:ext cx="5896200" cy="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Prévisions de production et de consommation d’électricité</a:t>
            </a:r>
            <a:endParaRPr/>
          </a:p>
        </p:txBody>
      </p:sp>
      <p:sp>
        <p:nvSpPr>
          <p:cNvPr id="433" name="Google Shape;433;p34"/>
          <p:cNvSpPr txBox="1"/>
          <p:nvPr/>
        </p:nvSpPr>
        <p:spPr>
          <a:xfrm>
            <a:off x="1116050" y="1663675"/>
            <a:ext cx="726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La fourniture d’électricité doit s’ajuster à la consommation en temps réel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1136850" y="2266700"/>
            <a:ext cx="639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→ Nécessité de prévoir la consommation électrique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1116050" y="2918200"/>
            <a:ext cx="698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Le mix électrique contient de plus en plus de sources intermittentes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1116050" y="3493500"/>
            <a:ext cx="661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→ Nécessité de prévoir la production électrique éolienne et solaire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5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 txBox="1"/>
          <p:nvPr>
            <p:ph type="title"/>
          </p:nvPr>
        </p:nvSpPr>
        <p:spPr>
          <a:xfrm>
            <a:off x="966475" y="522325"/>
            <a:ext cx="58962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Présentation des données</a:t>
            </a:r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571925" y="1231375"/>
            <a:ext cx="582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Données régionales de consommation électrique et de production par filière, de janvier 2013 à juin 2021 avec un pas de 30 minutes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5"/>
          <p:cNvSpPr txBox="1"/>
          <p:nvPr/>
        </p:nvSpPr>
        <p:spPr>
          <a:xfrm>
            <a:off x="571925" y="1948525"/>
            <a:ext cx="582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Données nationales de consommation électrique et de production par filière, de janvier 2012 à juin 2021 avec un pas de 30 minutes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571925" y="2627200"/>
            <a:ext cx="582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Données météorologiques provenant de 72 stations météorologiques françaises de janvier 2012 à juin 2021 avec un pas de 3 heures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571925" y="3337400"/>
            <a:ext cx="582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Données sur les éoliennes terrestres installées en Pays de la Loire comportant notamment leur géolocalisation et leur puissance nominale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5"/>
          <p:cNvSpPr txBox="1"/>
          <p:nvPr/>
        </p:nvSpPr>
        <p:spPr>
          <a:xfrm>
            <a:off x="6398225" y="1362175"/>
            <a:ext cx="23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→ </a:t>
            </a:r>
            <a:r>
              <a:rPr lang="en-GB" sz="1100"/>
              <a:t>1 787 328 lignes et 65 colonnes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6398225" y="2090813"/>
            <a:ext cx="23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→ </a:t>
            </a:r>
            <a:r>
              <a:rPr lang="en-GB" sz="1100"/>
              <a:t>333 024 lignes et 37 colonnes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35"/>
          <p:cNvSpPr txBox="1"/>
          <p:nvPr/>
        </p:nvSpPr>
        <p:spPr>
          <a:xfrm>
            <a:off x="6398225" y="2758000"/>
            <a:ext cx="23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→ </a:t>
            </a:r>
            <a:r>
              <a:rPr lang="en-GB" sz="1100"/>
              <a:t>1 430 719 lignes et 60 colonnes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6398225" y="3468200"/>
            <a:ext cx="23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→ </a:t>
            </a:r>
            <a:r>
              <a:rPr lang="en-GB" sz="1100"/>
              <a:t>1 138 lignes et 28 colonnes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6"/>
          <p:cNvSpPr txBox="1"/>
          <p:nvPr>
            <p:ph type="title"/>
          </p:nvPr>
        </p:nvSpPr>
        <p:spPr>
          <a:xfrm>
            <a:off x="793175" y="508475"/>
            <a:ext cx="58962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Datavisualitation</a:t>
            </a:r>
            <a:endParaRPr/>
          </a:p>
        </p:txBody>
      </p:sp>
      <p:sp>
        <p:nvSpPr>
          <p:cNvPr id="457" name="Google Shape;457;p36"/>
          <p:cNvSpPr txBox="1"/>
          <p:nvPr/>
        </p:nvSpPr>
        <p:spPr>
          <a:xfrm>
            <a:off x="793175" y="1148175"/>
            <a:ext cx="199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Séries temporelles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8" name="Google Shape;458;p36"/>
          <p:cNvPicPr preferRelativeResize="0"/>
          <p:nvPr/>
        </p:nvPicPr>
        <p:blipFill rotWithShape="1">
          <a:blip r:embed="rId3">
            <a:alphaModFix/>
          </a:blip>
          <a:srcRect b="7402" l="6663" r="8019" t="9423"/>
          <a:stretch/>
        </p:blipFill>
        <p:spPr>
          <a:xfrm>
            <a:off x="3160950" y="1148175"/>
            <a:ext cx="5067274" cy="37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6"/>
          <p:cNvSpPr txBox="1"/>
          <p:nvPr/>
        </p:nvSpPr>
        <p:spPr>
          <a:xfrm>
            <a:off x="684925" y="2808225"/>
            <a:ext cx="22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De janvier 2012 à juin 2021 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36"/>
          <p:cNvPicPr preferRelativeResize="0"/>
          <p:nvPr/>
        </p:nvPicPr>
        <p:blipFill rotWithShape="1">
          <a:blip r:embed="rId4">
            <a:alphaModFix amt="98000"/>
          </a:blip>
          <a:srcRect b="6915" l="6729" r="8509" t="10364"/>
          <a:stretch/>
        </p:blipFill>
        <p:spPr>
          <a:xfrm>
            <a:off x="3171350" y="1153713"/>
            <a:ext cx="5046476" cy="369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6"/>
          <p:cNvSpPr txBox="1"/>
          <p:nvPr/>
        </p:nvSpPr>
        <p:spPr>
          <a:xfrm>
            <a:off x="652775" y="2808213"/>
            <a:ext cx="22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Année 2019</a:t>
            </a: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 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6"/>
          <p:cNvSpPr txBox="1"/>
          <p:nvPr/>
        </p:nvSpPr>
        <p:spPr>
          <a:xfrm>
            <a:off x="652775" y="2808225"/>
            <a:ext cx="22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Juin 2019</a:t>
            </a: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 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6"/>
          <p:cNvSpPr txBox="1"/>
          <p:nvPr/>
        </p:nvSpPr>
        <p:spPr>
          <a:xfrm>
            <a:off x="652775" y="2808213"/>
            <a:ext cx="22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4 juin</a:t>
            </a: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 2019 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36"/>
          <p:cNvPicPr preferRelativeResize="0"/>
          <p:nvPr/>
        </p:nvPicPr>
        <p:blipFill rotWithShape="1">
          <a:blip r:embed="rId5">
            <a:alphaModFix/>
          </a:blip>
          <a:srcRect b="5188" l="6580" r="8291" t="9885"/>
          <a:stretch/>
        </p:blipFill>
        <p:spPr>
          <a:xfrm>
            <a:off x="3164000" y="1107150"/>
            <a:ext cx="5061175" cy="378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6"/>
          <p:cNvPicPr preferRelativeResize="0"/>
          <p:nvPr/>
        </p:nvPicPr>
        <p:blipFill rotWithShape="1">
          <a:blip r:embed="rId6">
            <a:alphaModFix/>
          </a:blip>
          <a:srcRect b="8003" l="7147" r="8670" t="10497"/>
          <a:stretch/>
        </p:blipFill>
        <p:spPr>
          <a:xfrm>
            <a:off x="3164000" y="1181813"/>
            <a:ext cx="5010275" cy="36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" y="3439700"/>
            <a:ext cx="1482850" cy="9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7"/>
          <p:cNvSpPr txBox="1"/>
          <p:nvPr>
            <p:ph type="title"/>
          </p:nvPr>
        </p:nvSpPr>
        <p:spPr>
          <a:xfrm>
            <a:off x="602150" y="503050"/>
            <a:ext cx="61380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Modélisation de la consommation</a:t>
            </a:r>
            <a:endParaRPr/>
          </a:p>
        </p:txBody>
      </p:sp>
      <p:sp>
        <p:nvSpPr>
          <p:cNvPr id="473" name="Google Shape;473;p37"/>
          <p:cNvSpPr txBox="1"/>
          <p:nvPr/>
        </p:nvSpPr>
        <p:spPr>
          <a:xfrm>
            <a:off x="571925" y="1231375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Modélisation en tant que série temporelle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37"/>
          <p:cNvSpPr txBox="1"/>
          <p:nvPr/>
        </p:nvSpPr>
        <p:spPr>
          <a:xfrm>
            <a:off x="602150" y="1652775"/>
            <a:ext cx="582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Modèle SARIMA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37"/>
          <p:cNvSpPr txBox="1"/>
          <p:nvPr/>
        </p:nvSpPr>
        <p:spPr>
          <a:xfrm>
            <a:off x="602150" y="2025800"/>
            <a:ext cx="582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Modèle Prophet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37"/>
          <p:cNvSpPr txBox="1"/>
          <p:nvPr/>
        </p:nvSpPr>
        <p:spPr>
          <a:xfrm>
            <a:off x="571925" y="2456900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Modélisation à l’aide de variables externes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37"/>
          <p:cNvSpPr txBox="1"/>
          <p:nvPr/>
        </p:nvSpPr>
        <p:spPr>
          <a:xfrm>
            <a:off x="602150" y="2904725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LinearRegression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7"/>
          <p:cNvSpPr txBox="1"/>
          <p:nvPr/>
        </p:nvSpPr>
        <p:spPr>
          <a:xfrm>
            <a:off x="602150" y="3335825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Ridge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602150" y="3778075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Lasso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3922325" y="3335825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RandomForestRegressor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3922325" y="2904725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KNeighborsRegressor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602150" y="2031363"/>
            <a:ext cx="582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Modèle Prophet</a:t>
            </a:r>
            <a:endParaRPr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3922325" y="3335825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RandomForestRegressor</a:t>
            </a:r>
            <a:endParaRPr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 txBox="1"/>
          <p:nvPr>
            <p:ph type="title"/>
          </p:nvPr>
        </p:nvSpPr>
        <p:spPr>
          <a:xfrm>
            <a:off x="966475" y="522325"/>
            <a:ext cx="61380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Modélisation de la production éolienne</a:t>
            </a:r>
            <a:endParaRPr/>
          </a:p>
        </p:txBody>
      </p:sp>
      <p:sp>
        <p:nvSpPr>
          <p:cNvPr id="490" name="Google Shape;490;p38"/>
          <p:cNvSpPr txBox="1"/>
          <p:nvPr/>
        </p:nvSpPr>
        <p:spPr>
          <a:xfrm>
            <a:off x="966475" y="1612425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LinearRegression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8"/>
          <p:cNvSpPr txBox="1"/>
          <p:nvPr/>
        </p:nvSpPr>
        <p:spPr>
          <a:xfrm>
            <a:off x="966475" y="2043525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Ridge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8"/>
          <p:cNvSpPr txBox="1"/>
          <p:nvPr/>
        </p:nvSpPr>
        <p:spPr>
          <a:xfrm>
            <a:off x="966475" y="2474625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Lasso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3" name="Google Shape;4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75" y="2043525"/>
            <a:ext cx="4957926" cy="278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"/>
          <p:cNvSpPr txBox="1"/>
          <p:nvPr>
            <p:ph type="title"/>
          </p:nvPr>
        </p:nvSpPr>
        <p:spPr>
          <a:xfrm>
            <a:off x="571925" y="522325"/>
            <a:ext cx="61380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Analyse</a:t>
            </a:r>
            <a:endParaRPr/>
          </a:p>
        </p:txBody>
      </p:sp>
      <p:sp>
        <p:nvSpPr>
          <p:cNvPr id="500" name="Google Shape;500;p39"/>
          <p:cNvSpPr txBox="1"/>
          <p:nvPr/>
        </p:nvSpPr>
        <p:spPr>
          <a:xfrm>
            <a:off x="571925" y="1231375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Modélisation de la consommation électrique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602150" y="1652775"/>
            <a:ext cx="582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Un processus prévisionnel à 2 niveaux 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602150" y="2025800"/>
            <a:ext cx="658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à long terme avec le modèle Prophet</a:t>
            </a:r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9"/>
          <p:cNvSpPr txBox="1"/>
          <p:nvPr/>
        </p:nvSpPr>
        <p:spPr>
          <a:xfrm>
            <a:off x="571925" y="3316375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Modélisation de la production éolienne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39"/>
          <p:cNvSpPr txBox="1"/>
          <p:nvPr/>
        </p:nvSpPr>
        <p:spPr>
          <a:xfrm>
            <a:off x="602150" y="3778075"/>
            <a:ext cx="737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Reste aujourd’hui très difficile à prédire. Les modélisations réalisées sont satisfaisantes malgré une métrique modeste dans l’absolu.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39"/>
          <p:cNvSpPr txBox="1"/>
          <p:nvPr/>
        </p:nvSpPr>
        <p:spPr>
          <a:xfrm>
            <a:off x="602150" y="2456900"/>
            <a:ext cx="671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à court terme grâce aux prévisions météorologiques avec le modèle RandomForestRegressor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966475" y="522325"/>
            <a:ext cx="58962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Développements envisageables</a:t>
            </a:r>
            <a:endParaRPr/>
          </a:p>
        </p:txBody>
      </p:sp>
      <p:sp>
        <p:nvSpPr>
          <p:cNvPr id="512" name="Google Shape;512;p40"/>
          <p:cNvSpPr txBox="1"/>
          <p:nvPr/>
        </p:nvSpPr>
        <p:spPr>
          <a:xfrm>
            <a:off x="1116050" y="2349475"/>
            <a:ext cx="683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Diversifier les échelles de modélisation : nationale, départementale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40"/>
          <p:cNvSpPr txBox="1"/>
          <p:nvPr/>
        </p:nvSpPr>
        <p:spPr>
          <a:xfrm>
            <a:off x="1119500" y="2856025"/>
            <a:ext cx="722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Prendre en compte d’autres variables : démographie (nombre d’habitants, pyramide des âges), nébulosité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40"/>
          <p:cNvSpPr txBox="1"/>
          <p:nvPr/>
        </p:nvSpPr>
        <p:spPr>
          <a:xfrm>
            <a:off x="1091425" y="3592825"/>
            <a:ext cx="701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Prévoir la production électrique solaire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40"/>
          <p:cNvSpPr txBox="1"/>
          <p:nvPr/>
        </p:nvSpPr>
        <p:spPr>
          <a:xfrm>
            <a:off x="1166275" y="1292500"/>
            <a:ext cx="683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Profiter des potentialités supplémentaires du modèle Prophet : prise en compte d’évènements uniques ou ponctuels (confinement, vacances scolaires), importation de variables externes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thical Dilemmas in Marketing by Slidesgo">
  <a:themeElements>
    <a:clrScheme name="Simple Light">
      <a:dk1>
        <a:srgbClr val="0D1E51"/>
      </a:dk1>
      <a:lt1>
        <a:srgbClr val="FFFFFF"/>
      </a:lt1>
      <a:dk2>
        <a:srgbClr val="2B47A4"/>
      </a:dk2>
      <a:lt2>
        <a:srgbClr val="E8ECFF"/>
      </a:lt2>
      <a:accent1>
        <a:srgbClr val="C5D9FF"/>
      </a:accent1>
      <a:accent2>
        <a:srgbClr val="6783E6"/>
      </a:accent2>
      <a:accent3>
        <a:srgbClr val="8BA5FF"/>
      </a:accent3>
      <a:accent4>
        <a:srgbClr val="D0D7F3"/>
      </a:accent4>
      <a:accent5>
        <a:srgbClr val="4D6BD6"/>
      </a:accent5>
      <a:accent6>
        <a:srgbClr val="ADBDF8"/>
      </a:accent6>
      <a:hlink>
        <a:srgbClr val="2B4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